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0" r:id="rId3"/>
    <p:sldId id="259" r:id="rId4"/>
  </p:sldIdLst>
  <p:sldSz cx="15122525" cy="7921625"/>
  <p:notesSz cx="6858000" cy="9144000"/>
  <p:embeddedFontLst>
    <p:embeddedFont>
      <p:font typeface="Montserrat SemiBold" charset="0"/>
      <p:regular r:id="rId6"/>
      <p:bold r:id="rId7"/>
      <p:italic r:id="rId8"/>
      <p:boldItalic r:id="rId9"/>
    </p:embeddedFont>
    <p:embeddedFont>
      <p:font typeface="Montserrat" charset="0"/>
      <p:regular r:id="rId10"/>
      <p:bold r:id="rId11"/>
      <p:italic r:id="rId12"/>
      <p:boldItalic r:id="rId13"/>
    </p:embeddedFont>
    <p:embeddedFont>
      <p:font typeface="Calibri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orient="horz" pos="2472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5DE3B+dlNoU9qvxgFzxfioBKb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529" autoAdjust="0"/>
  </p:normalViewPr>
  <p:slideViewPr>
    <p:cSldViewPr snapToGrid="0">
      <p:cViewPr>
        <p:scale>
          <a:sx n="98" d="100"/>
          <a:sy n="98" d="100"/>
        </p:scale>
        <p:origin x="-132" y="-180"/>
      </p:cViewPr>
      <p:guideLst>
        <p:guide orient="horz" pos="2472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47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1194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Duración:</a:t>
            </a: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horas en vivo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endParaRPr sz="11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Aclarar las dudas sobre los temas abordados en las sesiones y específicamente esclarecer los temas que permitan implementar los fixes en los proyectos.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Prework:</a:t>
            </a: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estudiantes deben compartir sus dudas por Slack, para que el experto conozca los temas que necesitan abordarse en el círculo de estudio.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Prioridad:</a:t>
            </a: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Esclarecer las dudas que inciden directamente en el desarrollo de los proyectos. Si existen dudas que no inciden sobre los proyectos, se dejarán para el final de la sesión.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i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cc2e77c0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bcc2e77c0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cc2e77c0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bcc2e77c0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ed7eb645d_0_1051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g7ed7eb645d_0_1051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g7ed7eb645d_0_105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ed7eb645d_0_1086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g7ed7eb645d_0_1086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7ed7eb645d_0_108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ed7eb645d_0_109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bcc2e77c03_0_1034"/>
          <p:cNvSpPr txBox="1">
            <a:spLocks noGrp="1"/>
          </p:cNvSpPr>
          <p:nvPr>
            <p:ph type="title"/>
          </p:nvPr>
        </p:nvSpPr>
        <p:spPr>
          <a:xfrm>
            <a:off x="1109647" y="421391"/>
            <a:ext cx="25056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2900" b="1" i="0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bcc2e77c03_0_1034"/>
          <p:cNvSpPr txBox="1">
            <a:spLocks noGrp="1"/>
          </p:cNvSpPr>
          <p:nvPr>
            <p:ph type="body" idx="1"/>
          </p:nvPr>
        </p:nvSpPr>
        <p:spPr>
          <a:xfrm>
            <a:off x="1186867" y="2806267"/>
            <a:ext cx="12755400" cy="17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6600" b="0" i="0">
                <a:solidFill>
                  <a:srgbClr val="2427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bcc2e77c03_0_1034"/>
          <p:cNvSpPr txBox="1">
            <a:spLocks noGrp="1"/>
          </p:cNvSpPr>
          <p:nvPr>
            <p:ph type="ftr" idx="11"/>
          </p:nvPr>
        </p:nvSpPr>
        <p:spPr>
          <a:xfrm>
            <a:off x="5143886" y="7367111"/>
            <a:ext cx="4841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bcc2e77c03_0_1034"/>
          <p:cNvSpPr txBox="1">
            <a:spLocks noGrp="1"/>
          </p:cNvSpPr>
          <p:nvPr>
            <p:ph type="dt" idx="10"/>
          </p:nvPr>
        </p:nvSpPr>
        <p:spPr>
          <a:xfrm>
            <a:off x="756453" y="7367111"/>
            <a:ext cx="3479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bcc2e77c03_0_1034"/>
          <p:cNvSpPr txBox="1">
            <a:spLocks noGrp="1"/>
          </p:cNvSpPr>
          <p:nvPr>
            <p:ph type="sldNum" idx="12"/>
          </p:nvPr>
        </p:nvSpPr>
        <p:spPr>
          <a:xfrm>
            <a:off x="14767755" y="7641174"/>
            <a:ext cx="34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b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ed7eb645d_0_1058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7ed7eb645d_0_1058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7ed7eb645d_0_105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7ed7eb645d_0_1055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g7ed7eb645d_0_105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7ed7eb645d_0_1062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7ed7eb645d_0_1062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g7ed7eb645d_0_1062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g7ed7eb645d_0_106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ed7eb645d_0_1067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7ed7eb645d_0_106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7ed7eb645d_0_1070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g7ed7eb645d_0_1070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g7ed7eb645d_0_107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7ed7eb645d_0_1074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g7ed7eb645d_0_107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ed7eb645d_0_1077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7ed7eb645d_0_1077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g7ed7eb645d_0_1077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g7ed7eb645d_0_1077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7ed7eb645d_0_107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7ed7eb645d_0_1083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7ed7eb645d_0_108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ed7eb645d_0_1047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ed7eb645d_0_1047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ed7eb645d_0_104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7ed7eb645d_0_548"/>
          <p:cNvPicPr preferRelativeResize="0"/>
          <p:nvPr/>
        </p:nvPicPr>
        <p:blipFill rotWithShape="1">
          <a:blip r:embed="rId3">
            <a:alphaModFix amt="50000"/>
          </a:blip>
          <a:srcRect l="18" t="12445" r="9862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7ed7eb645d_0_548"/>
          <p:cNvSpPr txBox="1"/>
          <p:nvPr/>
        </p:nvSpPr>
        <p:spPr>
          <a:xfrm>
            <a:off x="1131995" y="1157590"/>
            <a:ext cx="11401892" cy="38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REST para gestionar el almacenamiento y distribución de tarjetas Bancarias</a:t>
            </a:r>
            <a:endParaRPr sz="65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g7ed7eb645d_0_548"/>
          <p:cNvSpPr txBox="1"/>
          <p:nvPr/>
        </p:nvSpPr>
        <p:spPr>
          <a:xfrm>
            <a:off x="1298678" y="7052491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Antonio Gálvez</a:t>
            </a: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" name="Google Shape;83;g7ed7eb645d_0_548"/>
          <p:cNvCxnSpPr/>
          <p:nvPr/>
        </p:nvCxnSpPr>
        <p:spPr>
          <a:xfrm>
            <a:off x="5655525" y="5160125"/>
            <a:ext cx="1906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5;g7ed7eb645d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g7ed7eb645d_0_548"/>
          <p:cNvCxnSpPr/>
          <p:nvPr/>
        </p:nvCxnSpPr>
        <p:spPr>
          <a:xfrm>
            <a:off x="1298678" y="5173464"/>
            <a:ext cx="28968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g7ed7eb645d_0_5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0000" y="6300000"/>
            <a:ext cx="2520001" cy="13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bcc2e77c03_0_259"/>
          <p:cNvPicPr preferRelativeResize="0"/>
          <p:nvPr/>
        </p:nvPicPr>
        <p:blipFill rotWithShape="1">
          <a:blip r:embed="rId3">
            <a:alphaModFix amt="50000"/>
          </a:blip>
          <a:srcRect t="199" b="208"/>
          <a:stretch/>
        </p:blipFill>
        <p:spPr>
          <a:xfrm>
            <a:off x="4194263" y="798681"/>
            <a:ext cx="6734006" cy="63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bcc2e77c03_0_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700" y="6904567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bcc2e77c03_0_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50777" y="615238"/>
            <a:ext cx="1620000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6274" b="5831"/>
          <a:stretch/>
        </p:blipFill>
        <p:spPr bwMode="auto">
          <a:xfrm>
            <a:off x="322655" y="4197166"/>
            <a:ext cx="6159875" cy="346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" b="6256"/>
          <a:stretch/>
        </p:blipFill>
        <p:spPr bwMode="auto">
          <a:xfrm>
            <a:off x="7304671" y="4197166"/>
            <a:ext cx="7299072" cy="346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" b="5928"/>
          <a:stretch/>
        </p:blipFill>
        <p:spPr bwMode="auto">
          <a:xfrm>
            <a:off x="3155279" y="155643"/>
            <a:ext cx="7798928" cy="3727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gbcc2e77c03_0_645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gbcc2e77c03_0_64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gbcc2e77c03_0_6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bcc2e77c03_0_645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bcc2e77c03_0_645"/>
          <p:cNvSpPr txBox="1"/>
          <p:nvPr/>
        </p:nvSpPr>
        <p:spPr>
          <a:xfrm>
            <a:off x="4111575" y="2357125"/>
            <a:ext cx="93471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A39"/>
              </a:buClr>
              <a:buSzPts val="3100"/>
              <a:buFont typeface="Montserrat SemiBold"/>
              <a:buChar char="●"/>
            </a:pPr>
            <a:r>
              <a:rPr lang="es-MX" sz="3100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Asignar una </a:t>
            </a:r>
            <a:r>
              <a:rPr lang="es-MX" sz="3100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ubicación disponible </a:t>
            </a:r>
            <a:r>
              <a:rPr lang="es-MX" sz="3100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para cada paquete.</a:t>
            </a:r>
          </a:p>
          <a:p>
            <a:pPr marL="317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A39"/>
              </a:buClr>
              <a:buSzPts val="3100"/>
            </a:pPr>
            <a:endParaRPr sz="3100" b="0" i="0" u="none" strike="noStrike" cap="none" dirty="0">
              <a:solidFill>
                <a:srgbClr val="1B1C1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25450">
              <a:buClr>
                <a:srgbClr val="FF6A39"/>
              </a:buClr>
              <a:buSzPts val="3100"/>
              <a:buFont typeface="Montserrat SemiBold"/>
              <a:buChar char="●"/>
            </a:pPr>
            <a:r>
              <a:rPr lang="es-MX" sz="3100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Realizar la búsqueda de paquetes para su distribución.</a:t>
            </a:r>
          </a:p>
          <a:p>
            <a:pPr marL="31750" lvl="0">
              <a:buClr>
                <a:srgbClr val="FF6A39"/>
              </a:buClr>
              <a:buSzPts val="3100"/>
            </a:pPr>
            <a:endParaRPr lang="es-MX" sz="3100" dirty="0" smtClean="0">
              <a:solidFill>
                <a:srgbClr val="1B1C1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25450">
              <a:buClr>
                <a:srgbClr val="FF6A39"/>
              </a:buClr>
              <a:buSzPts val="3100"/>
              <a:buFont typeface="Montserrat SemiBold"/>
              <a:buChar char="●"/>
            </a:pPr>
            <a:r>
              <a:rPr lang="es-MX" sz="3100" b="0" i="0" u="none" strike="noStrike" cap="none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Administrar ubicaciones.</a:t>
            </a:r>
            <a:endParaRPr sz="3100" b="0" i="0" u="none" strike="noStrike" cap="none" dirty="0">
              <a:solidFill>
                <a:srgbClr val="1B1C1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gbcc2e77c03_0_645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1B1C1F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4000" b="0" i="0" u="none" strike="noStrike" cap="none">
              <a:solidFill>
                <a:srgbClr val="1B1C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gbcc2e77c03_0_6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bcc2e77c03_0_6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bcc2e77c03_0_6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100" y="1632274"/>
            <a:ext cx="3300325" cy="33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129</Words>
  <Application>Microsoft Office PowerPoint</Application>
  <PresentationFormat>Personalizado</PresentationFormat>
  <Paragraphs>20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Montserrat SemiBold</vt:lpstr>
      <vt:lpstr>Montserrat</vt:lpstr>
      <vt:lpstr>Calibri</vt:lpstr>
      <vt:lpstr>Simple Light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CONTENIDOS-41</dc:creator>
  <cp:lastModifiedBy>Marco</cp:lastModifiedBy>
  <cp:revision>16</cp:revision>
  <dcterms:created xsi:type="dcterms:W3CDTF">2019-06-04T15:49:37Z</dcterms:created>
  <dcterms:modified xsi:type="dcterms:W3CDTF">2023-03-02T16:32:45Z</dcterms:modified>
</cp:coreProperties>
</file>